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BA7-D039-46C0-BAE7-E15C6477A15B}" type="datetimeFigureOut">
              <a:rPr lang="nl-BE" smtClean="0"/>
              <a:t>21/10/2020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CFA8AE2-3EB0-44D0-B257-E96410E1FF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355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BA7-D039-46C0-BAE7-E15C6477A15B}" type="datetimeFigureOut">
              <a:rPr lang="nl-BE" smtClean="0"/>
              <a:t>21/10/2020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8AE2-3EB0-44D0-B257-E96410E1FF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7573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BA7-D039-46C0-BAE7-E15C6477A15B}" type="datetimeFigureOut">
              <a:rPr lang="nl-BE" smtClean="0"/>
              <a:t>21/10/2020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8AE2-3EB0-44D0-B257-E96410E1FF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6853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BA7-D039-46C0-BAE7-E15C6477A15B}" type="datetimeFigureOut">
              <a:rPr lang="nl-BE" smtClean="0"/>
              <a:t>21/10/2020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8AE2-3EB0-44D0-B257-E96410E1FF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536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08E5BA7-D039-46C0-BAE7-E15C6477A15B}" type="datetimeFigureOut">
              <a:rPr lang="nl-BE" smtClean="0"/>
              <a:t>21/10/2020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BE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CFA8AE2-3EB0-44D0-B257-E96410E1FF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898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BA7-D039-46C0-BAE7-E15C6477A15B}" type="datetimeFigureOut">
              <a:rPr lang="nl-BE" smtClean="0"/>
              <a:t>21/10/2020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8AE2-3EB0-44D0-B257-E96410E1FF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928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BA7-D039-46C0-BAE7-E15C6477A15B}" type="datetimeFigureOut">
              <a:rPr lang="nl-BE" smtClean="0"/>
              <a:t>21/10/2020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8AE2-3EB0-44D0-B257-E96410E1FF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729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BA7-D039-46C0-BAE7-E15C6477A15B}" type="datetimeFigureOut">
              <a:rPr lang="nl-BE" smtClean="0"/>
              <a:t>21/10/2020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8AE2-3EB0-44D0-B257-E96410E1FF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301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BA7-D039-46C0-BAE7-E15C6477A15B}" type="datetimeFigureOut">
              <a:rPr lang="nl-BE" smtClean="0"/>
              <a:t>21/10/2020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8AE2-3EB0-44D0-B257-E96410E1FF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125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BA7-D039-46C0-BAE7-E15C6477A15B}" type="datetimeFigureOut">
              <a:rPr lang="nl-BE" smtClean="0"/>
              <a:t>21/10/2020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8AE2-3EB0-44D0-B257-E96410E1FF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7646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BA7-D039-46C0-BAE7-E15C6477A15B}" type="datetimeFigureOut">
              <a:rPr lang="nl-BE" smtClean="0"/>
              <a:t>21/10/2020</a:t>
            </a:fld>
            <a:endParaRPr lang="nl-BE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8AE2-3EB0-44D0-B257-E96410E1FF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4203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08E5BA7-D039-46C0-BAE7-E15C6477A15B}" type="datetimeFigureOut">
              <a:rPr lang="nl-BE" smtClean="0"/>
              <a:t>21/10/2020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CFA8AE2-3EB0-44D0-B257-E96410E1FF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236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WIS 40 - </a:t>
            </a:r>
            <a:r>
              <a:rPr lang="nl-BE" sz="7200" dirty="0" smtClean="0"/>
              <a:t>getallenkennis</a:t>
            </a:r>
            <a:endParaRPr lang="nl-BE" sz="7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3600" dirty="0"/>
              <a:t>b</a:t>
            </a:r>
            <a:r>
              <a:rPr lang="nl-BE" sz="3600" dirty="0" smtClean="0"/>
              <a:t>reuken en kommagetallen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371511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Relatie breuk - kommagetal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4010" y="2093976"/>
            <a:ext cx="5172075" cy="144780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3178029" y="2093976"/>
            <a:ext cx="3138055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110" y="4244686"/>
            <a:ext cx="5133975" cy="1485900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3178030" y="4427220"/>
            <a:ext cx="3138055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1291" y="2538039"/>
            <a:ext cx="4719348" cy="2525139"/>
          </a:xfrm>
          <a:prstGeom prst="rect">
            <a:avLst/>
          </a:prstGeom>
        </p:spPr>
      </p:pic>
      <p:sp>
        <p:nvSpPr>
          <p:cNvPr id="11" name="Rechthoek 10"/>
          <p:cNvSpPr/>
          <p:nvPr/>
        </p:nvSpPr>
        <p:spPr>
          <a:xfrm>
            <a:off x="9154391" y="2421082"/>
            <a:ext cx="2890548" cy="2642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0858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Relatie breuk - kommagetal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848" y="1955800"/>
            <a:ext cx="5772150" cy="232410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3470564" y="1724891"/>
            <a:ext cx="3371434" cy="25550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1291" y="3002395"/>
            <a:ext cx="4876800" cy="3057525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9902536" y="3002395"/>
            <a:ext cx="2192482" cy="3045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135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Relatie breuk - kommagetal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933"/>
          <a:stretch/>
        </p:blipFill>
        <p:spPr>
          <a:xfrm>
            <a:off x="1437554" y="3453260"/>
            <a:ext cx="3861666" cy="184987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6984" y="3473895"/>
            <a:ext cx="2665061" cy="1761840"/>
          </a:xfrm>
          <a:prstGeom prst="rect">
            <a:avLst/>
          </a:prstGeom>
        </p:spPr>
      </p:pic>
      <p:sp>
        <p:nvSpPr>
          <p:cNvPr id="6" name="Gekromde PIJL-OMHOOG 5"/>
          <p:cNvSpPr/>
          <p:nvPr/>
        </p:nvSpPr>
        <p:spPr>
          <a:xfrm>
            <a:off x="2171979" y="5101414"/>
            <a:ext cx="2535382" cy="6338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706604" y="5744078"/>
            <a:ext cx="398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Het woordje ‘op’ wordt vervangen door de breukstreep</a:t>
            </a:r>
            <a:endParaRPr lang="nl-BE" dirty="0"/>
          </a:p>
        </p:txBody>
      </p:sp>
      <p:sp>
        <p:nvSpPr>
          <p:cNvPr id="9" name="Gekromde PIJL-OMLAAG 8"/>
          <p:cNvSpPr/>
          <p:nvPr/>
        </p:nvSpPr>
        <p:spPr>
          <a:xfrm>
            <a:off x="2140805" y="2798486"/>
            <a:ext cx="1527185" cy="65477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706604" y="2252987"/>
            <a:ext cx="398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v</a:t>
            </a:r>
            <a:r>
              <a:rPr lang="nl-BE" dirty="0" smtClean="0"/>
              <a:t>ereenvoudig de breuk</a:t>
            </a:r>
            <a:endParaRPr lang="nl-BE" dirty="0"/>
          </a:p>
        </p:txBody>
      </p:sp>
      <p:sp>
        <p:nvSpPr>
          <p:cNvPr id="11" name="PIJL-RECHTS 10"/>
          <p:cNvSpPr/>
          <p:nvPr/>
        </p:nvSpPr>
        <p:spPr>
          <a:xfrm>
            <a:off x="5441786" y="4125191"/>
            <a:ext cx="834323" cy="253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Ovaal 11"/>
          <p:cNvSpPr/>
          <p:nvPr/>
        </p:nvSpPr>
        <p:spPr>
          <a:xfrm>
            <a:off x="4707361" y="3678382"/>
            <a:ext cx="591859" cy="37407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7647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Relatie breuk - kommagetal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3287" y="2093976"/>
            <a:ext cx="9989826" cy="398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74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Relatie breuk - kommagetal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3756" y="1902691"/>
            <a:ext cx="5206261" cy="460698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785264" y="2093974"/>
            <a:ext cx="4946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nl-BE" dirty="0" smtClean="0"/>
              <a:t>Hoeveel gelijke delen telt het geheel? </a:t>
            </a:r>
          </a:p>
          <a:p>
            <a:pPr marL="342900" indent="-342900">
              <a:buAutoNum type="arabicParenR"/>
            </a:pPr>
            <a:r>
              <a:rPr lang="nl-BE" dirty="0" smtClean="0"/>
              <a:t>Hoeveel delen zijn er oranje gekleurd? </a:t>
            </a:r>
          </a:p>
          <a:p>
            <a:pPr marL="342900" indent="-342900">
              <a:buAutoNum type="arabicParenR"/>
            </a:pPr>
            <a:r>
              <a:rPr lang="nl-BE" dirty="0" smtClean="0"/>
              <a:t>…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35105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Relatie breuk - kommagetal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0349" y="1714500"/>
            <a:ext cx="6335104" cy="472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274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Type hout</Template>
  <TotalTime>34</TotalTime>
  <Words>59</Words>
  <Application>Microsoft Office PowerPoint</Application>
  <PresentationFormat>Breedbeeld</PresentationFormat>
  <Paragraphs>13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Rockwell</vt:lpstr>
      <vt:lpstr>Rockwell Condensed</vt:lpstr>
      <vt:lpstr>Wingdings</vt:lpstr>
      <vt:lpstr>Houttype</vt:lpstr>
      <vt:lpstr>WIS 40 - getallenkennis</vt:lpstr>
      <vt:lpstr>Relatie breuk - kommagetal</vt:lpstr>
      <vt:lpstr>Relatie breuk - kommagetal</vt:lpstr>
      <vt:lpstr>Relatie breuk - kommagetal</vt:lpstr>
      <vt:lpstr>Relatie breuk - kommagetal</vt:lpstr>
      <vt:lpstr>Relatie breuk - kommagetal</vt:lpstr>
      <vt:lpstr>Relatie breuk - kommagetal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 40 - getallenkennis</dc:title>
  <dc:creator>Cindy Bogaerts</dc:creator>
  <cp:lastModifiedBy>Cindy Bogaerts</cp:lastModifiedBy>
  <cp:revision>3</cp:revision>
  <dcterms:created xsi:type="dcterms:W3CDTF">2020-10-21T17:08:58Z</dcterms:created>
  <dcterms:modified xsi:type="dcterms:W3CDTF">2020-10-21T17:43:10Z</dcterms:modified>
</cp:coreProperties>
</file>