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3-A0EC-490E-9933-C3F3184C4B4C}" type="datetimeFigureOut">
              <a:rPr lang="nl-BE" smtClean="0"/>
              <a:t>18/10/2020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ACE0D7E-ED3D-42D3-B481-EFC091BCC9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247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3-A0EC-490E-9933-C3F3184C4B4C}" type="datetimeFigureOut">
              <a:rPr lang="nl-BE" smtClean="0"/>
              <a:t>18/10/2020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0D7E-ED3D-42D3-B481-EFC091BCC9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023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3-A0EC-490E-9933-C3F3184C4B4C}" type="datetimeFigureOut">
              <a:rPr lang="nl-BE" smtClean="0"/>
              <a:t>18/10/2020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0D7E-ED3D-42D3-B481-EFC091BCC9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43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3-A0EC-490E-9933-C3F3184C4B4C}" type="datetimeFigureOut">
              <a:rPr lang="nl-BE" smtClean="0"/>
              <a:t>18/10/2020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0D7E-ED3D-42D3-B481-EFC091BCC9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615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326F0D3-A0EC-490E-9933-C3F3184C4B4C}" type="datetimeFigureOut">
              <a:rPr lang="nl-BE" smtClean="0"/>
              <a:t>18/10/2020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nl-BE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ACE0D7E-ED3D-42D3-B481-EFC091BCC9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34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3-A0EC-490E-9933-C3F3184C4B4C}" type="datetimeFigureOut">
              <a:rPr lang="nl-BE" smtClean="0"/>
              <a:t>18/10/2020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0D7E-ED3D-42D3-B481-EFC091BCC9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039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3-A0EC-490E-9933-C3F3184C4B4C}" type="datetimeFigureOut">
              <a:rPr lang="nl-BE" smtClean="0"/>
              <a:t>18/10/2020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0D7E-ED3D-42D3-B481-EFC091BCC9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679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3-A0EC-490E-9933-C3F3184C4B4C}" type="datetimeFigureOut">
              <a:rPr lang="nl-BE" smtClean="0"/>
              <a:t>18/10/2020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0D7E-ED3D-42D3-B481-EFC091BCC9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302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3-A0EC-490E-9933-C3F3184C4B4C}" type="datetimeFigureOut">
              <a:rPr lang="nl-BE" smtClean="0"/>
              <a:t>18/10/2020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0D7E-ED3D-42D3-B481-EFC091BCC9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68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3-A0EC-490E-9933-C3F3184C4B4C}" type="datetimeFigureOut">
              <a:rPr lang="nl-BE" smtClean="0"/>
              <a:t>18/10/2020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0D7E-ED3D-42D3-B481-EFC091BCC9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974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3-A0EC-490E-9933-C3F3184C4B4C}" type="datetimeFigureOut">
              <a:rPr lang="nl-BE" smtClean="0"/>
              <a:t>18/10/2020</a:t>
            </a:fld>
            <a:endParaRPr lang="nl-B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0D7E-ED3D-42D3-B481-EFC091BCC9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669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326F0D3-A0EC-490E-9933-C3F3184C4B4C}" type="datetimeFigureOut">
              <a:rPr lang="nl-BE" smtClean="0"/>
              <a:t>18/10/2020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ACE0D7E-ED3D-42D3-B481-EFC091BCC99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38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/index.php?title=Taro_(rivier)&amp;action=edit&amp;redlink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Thema 3 – les 8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nl-BE" sz="4400" dirty="0" smtClean="0"/>
              <a:t>TAALBESCHOUWING - TAROT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245517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Wat leren we vandaag?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1612" y="3940635"/>
            <a:ext cx="3889788" cy="270163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69848" y="2093976"/>
            <a:ext cx="101315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Je leert onderscheid maken tussen verschillende soorten zinnen:</a:t>
            </a:r>
          </a:p>
          <a:p>
            <a:endParaRPr lang="nl-BE" sz="2400" dirty="0"/>
          </a:p>
          <a:p>
            <a:pPr marL="285750" indent="-285750">
              <a:buFontTx/>
              <a:buChar char="-"/>
            </a:pPr>
            <a:r>
              <a:rPr lang="nl-BE" sz="2400" dirty="0"/>
              <a:t>z</a:t>
            </a:r>
            <a:r>
              <a:rPr lang="nl-BE" sz="2400" dirty="0" smtClean="0"/>
              <a:t>innen die zeggen wat het onderwerp </a:t>
            </a:r>
            <a:r>
              <a:rPr lang="nl-BE" sz="2400" b="1" dirty="0" smtClean="0"/>
              <a:t>doet of wat ermee gebeurt</a:t>
            </a:r>
            <a:endParaRPr lang="nl-BE" sz="2400" dirty="0" smtClean="0"/>
          </a:p>
          <a:p>
            <a:pPr marL="285750" indent="-285750">
              <a:buFontTx/>
              <a:buChar char="-"/>
            </a:pPr>
            <a:r>
              <a:rPr lang="nl-BE" sz="2400" dirty="0"/>
              <a:t>z</a:t>
            </a:r>
            <a:r>
              <a:rPr lang="nl-BE" sz="2400" dirty="0" smtClean="0"/>
              <a:t>innen die zeggen wat het onderwerp </a:t>
            </a:r>
            <a:r>
              <a:rPr lang="nl-BE" sz="2400" b="1" dirty="0" smtClean="0"/>
              <a:t>is of wordt</a:t>
            </a:r>
          </a:p>
          <a:p>
            <a:pPr marL="285750" indent="-285750"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376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TAROT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8200" y="484632"/>
            <a:ext cx="2534966" cy="132846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69848" y="1813100"/>
            <a:ext cx="104636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Tarot is een oud, mysterieus kaartspel dat vanaf het midden van de 15</a:t>
            </a:r>
            <a:r>
              <a:rPr lang="nl-BE" sz="2400" baseline="30000" dirty="0" smtClean="0"/>
              <a:t>e</a:t>
            </a:r>
            <a:r>
              <a:rPr lang="nl-BE" sz="2400" dirty="0" smtClean="0"/>
              <a:t> eeuw in verschillende delen van Europa werd gespeeld. Het kaartspel bestaat uit 78 kaarten. </a:t>
            </a:r>
          </a:p>
          <a:p>
            <a:r>
              <a:rPr lang="nl-BE" sz="2400" dirty="0" smtClean="0"/>
              <a:t>Men gebruikt ze om een beeld te krijgen van wat de toekomst brengt. </a:t>
            </a:r>
          </a:p>
          <a:p>
            <a:endParaRPr lang="nl-BE" sz="2400" dirty="0"/>
          </a:p>
          <a:p>
            <a:r>
              <a:rPr lang="nl-BE" sz="2400" b="1" u="sng" dirty="0" smtClean="0"/>
              <a:t>Weetje:</a:t>
            </a:r>
          </a:p>
          <a:p>
            <a:endParaRPr lang="nl-BE" sz="2400" b="1" u="sng" dirty="0" smtClean="0"/>
          </a:p>
          <a:p>
            <a:r>
              <a:rPr lang="nl-BE" sz="2400" i="1" dirty="0" smtClean="0"/>
              <a:t>Waarom het spel de naam Tarot kreeg, is tot op heden onbekend. </a:t>
            </a:r>
          </a:p>
          <a:p>
            <a:r>
              <a:rPr lang="nl-BE" sz="2400" i="1" dirty="0" smtClean="0"/>
              <a:t>Eén </a:t>
            </a:r>
            <a:r>
              <a:rPr lang="nl-BE" sz="2400" i="1" dirty="0"/>
              <a:t>theorie verbindt de naam "tarot" met de rivier de </a:t>
            </a:r>
            <a:r>
              <a:rPr lang="nl-BE" sz="2400" i="1" dirty="0" err="1">
                <a:hlinkClick r:id="rId3" tooltip="Taro (rivier) (de pagina bestaat niet)"/>
              </a:rPr>
              <a:t>Taro</a:t>
            </a:r>
            <a:r>
              <a:rPr lang="nl-BE" sz="2400" i="1" dirty="0"/>
              <a:t> in het noorden van </a:t>
            </a:r>
            <a:r>
              <a:rPr lang="nl-BE" sz="2400" i="1" dirty="0" smtClean="0"/>
              <a:t>Italië, wat </a:t>
            </a:r>
            <a:r>
              <a:rPr lang="nl-BE" sz="2400" i="1" dirty="0"/>
              <a:t>aannemelijk klinkt omdat het spel lijkt te zijn </a:t>
            </a:r>
            <a:r>
              <a:rPr lang="nl-BE" sz="2400" i="1" dirty="0" smtClean="0"/>
              <a:t>in o</a:t>
            </a:r>
            <a:r>
              <a:rPr lang="nl-BE" sz="2400" i="1" dirty="0" smtClean="0"/>
              <a:t>ntstaan </a:t>
            </a:r>
            <a:r>
              <a:rPr lang="nl-BE" sz="2400" i="1" dirty="0"/>
              <a:t>in het noorden van </a:t>
            </a:r>
            <a:r>
              <a:rPr lang="nl-BE" sz="2400" i="1" dirty="0" smtClean="0"/>
              <a:t>Italië.</a:t>
            </a:r>
          </a:p>
          <a:p>
            <a:r>
              <a:rPr lang="nl-BE" sz="2400" i="1" dirty="0" smtClean="0"/>
              <a:t>Andere </a:t>
            </a:r>
            <a:r>
              <a:rPr lang="nl-BE" sz="2400" i="1" dirty="0"/>
              <a:t>schrijvers zijn van mening dat het afgeleid is van het Arabische woord </a:t>
            </a:r>
            <a:r>
              <a:rPr lang="nl-BE" sz="2400" i="1" dirty="0" err="1"/>
              <a:t>turuq</a:t>
            </a:r>
            <a:r>
              <a:rPr lang="nl-BE" sz="2400" i="1" dirty="0"/>
              <a:t>, dat verwant is met "</a:t>
            </a:r>
            <a:r>
              <a:rPr lang="nl-BE" sz="2400" i="1" dirty="0" err="1"/>
              <a:t>Tariq</a:t>
            </a:r>
            <a:r>
              <a:rPr lang="nl-BE" sz="2400" i="1" dirty="0"/>
              <a:t>" dat "weg" </a:t>
            </a:r>
            <a:r>
              <a:rPr lang="nl-BE" sz="2400" i="1" dirty="0" smtClean="0"/>
              <a:t>betekent.</a:t>
            </a:r>
            <a:endParaRPr lang="nl-BE" sz="2400" i="1" dirty="0"/>
          </a:p>
        </p:txBody>
      </p:sp>
    </p:spTree>
    <p:extLst>
      <p:ext uri="{BB962C8B-B14F-4D97-AF65-F5344CB8AC3E}">
        <p14:creationId xmlns:p14="http://schemas.microsoft.com/office/powerpoint/2010/main" val="312559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600" dirty="0" smtClean="0"/>
              <a:t>Werkwoorden die zeggen wat het onderwerp </a:t>
            </a:r>
            <a:br>
              <a:rPr lang="nl-BE" sz="3600" dirty="0" smtClean="0"/>
            </a:br>
            <a:r>
              <a:rPr lang="nl-BE" sz="3600" dirty="0" smtClean="0"/>
              <a:t>doet of wat ermee gebeurt</a:t>
            </a:r>
            <a:endParaRPr lang="nl-BE" sz="36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00"/>
          <a:stretch/>
        </p:blipFill>
        <p:spPr>
          <a:xfrm>
            <a:off x="1069848" y="1917330"/>
            <a:ext cx="10459198" cy="399509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441863" y="5912427"/>
            <a:ext cx="835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w</a:t>
            </a:r>
            <a:r>
              <a:rPr lang="nl-BE" dirty="0" smtClean="0">
                <a:solidFill>
                  <a:srgbClr val="00B050"/>
                </a:solidFill>
              </a:rPr>
              <a:t>erkwoordelijk gezegde = persoonsvorm + werkwoord(en)          p. 57 WB</a:t>
            </a:r>
            <a:endParaRPr lang="nl-B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1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416" y="2093976"/>
            <a:ext cx="10751264" cy="3845070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600" dirty="0" smtClean="0"/>
              <a:t>Werkwoorden die zeggen wat het onderwerp </a:t>
            </a:r>
            <a:br>
              <a:rPr lang="nl-BE" sz="3600" dirty="0" smtClean="0"/>
            </a:br>
            <a:r>
              <a:rPr lang="nl-BE" sz="3600" dirty="0" smtClean="0"/>
              <a:t>is of wordt</a:t>
            </a:r>
            <a:endParaRPr lang="nl-BE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2296390" y="5939046"/>
            <a:ext cx="883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Naamwoordelijk gezegde = persoonsvorm (zijn/worden) + woord(en)    p. 59 WB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675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Gele of groene deel ??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677" y="2093976"/>
            <a:ext cx="8595513" cy="430682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400300" y="5663045"/>
            <a:ext cx="280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WERKWOORD(EN)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228609" y="566304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FF00"/>
                </a:solidFill>
              </a:rPr>
              <a:t>ZIJN / WORDEN + woord(en)</a:t>
            </a:r>
            <a:endParaRPr lang="nl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80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32</TotalTime>
  <Words>165</Words>
  <Application>Microsoft Office PowerPoint</Application>
  <PresentationFormat>Breedbeeld</PresentationFormat>
  <Paragraphs>23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Rockwell</vt:lpstr>
      <vt:lpstr>Rockwell Condensed</vt:lpstr>
      <vt:lpstr>Wingdings</vt:lpstr>
      <vt:lpstr>Houttype</vt:lpstr>
      <vt:lpstr>Thema 3 – les 8</vt:lpstr>
      <vt:lpstr>Wat leren we vandaag?</vt:lpstr>
      <vt:lpstr>TAROT</vt:lpstr>
      <vt:lpstr>Werkwoorden die zeggen wat het onderwerp  doet of wat ermee gebeurt</vt:lpstr>
      <vt:lpstr>Werkwoorden die zeggen wat het onderwerp  is of wordt</vt:lpstr>
      <vt:lpstr>Gele of groene deel 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3 – les 8</dc:title>
  <dc:creator>Cindy Bogaerts</dc:creator>
  <cp:lastModifiedBy>Cindy Bogaerts</cp:lastModifiedBy>
  <cp:revision>6</cp:revision>
  <dcterms:created xsi:type="dcterms:W3CDTF">2020-10-18T15:49:47Z</dcterms:created>
  <dcterms:modified xsi:type="dcterms:W3CDTF">2020-10-18T16:21:55Z</dcterms:modified>
</cp:coreProperties>
</file>