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736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330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96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534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B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788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275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377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238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610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6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875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0C48A8-7D58-40AA-B089-4CD8B08C8D47}" type="datetimeFigureOut">
              <a:rPr lang="nl-BE" smtClean="0"/>
              <a:t>6/12/2021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6F52BF-A65F-4C6C-A4FB-B60AC918D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21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C8D88-EF1B-4CC1-910C-299297624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Les 61: driehoeken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4A96FD-2523-447C-9C4B-C5AD7C8EF4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98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B26B46F-1948-4263-A698-52D4C9E782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608" y="963612"/>
            <a:ext cx="8997879" cy="4930775"/>
          </a:xfrm>
        </p:spPr>
      </p:pic>
    </p:spTree>
    <p:extLst>
      <p:ext uri="{BB962C8B-B14F-4D97-AF65-F5344CB8AC3E}">
        <p14:creationId xmlns:p14="http://schemas.microsoft.com/office/powerpoint/2010/main" val="381018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65556-D42B-4A25-B51F-B7838C612D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Werkboek p. 46-47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D4E984-565B-4EF4-BC72-73AF51991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508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A1C810-EEBA-4471-9C17-B8F1DD80B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C281ED-499A-4E7F-9CF8-9EAC67E7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Driehoeken vergelijken volgens de eigenschappen van zijden en hoeken</a:t>
            </a:r>
          </a:p>
          <a:p>
            <a:endParaRPr lang="nl-BE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nl-BE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Driehoeken construeren en classificeren</a:t>
            </a:r>
          </a:p>
          <a:p>
            <a:endParaRPr lang="nl-BE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nl-BE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Bij het construeren van driehoeken efficiënte werkwijzen en geschikte hulpmiddelen hanteren</a:t>
            </a:r>
          </a:p>
          <a:p>
            <a:endParaRPr lang="nl-BE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nl-BE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 hoogtelijnen in een driehoek construeren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555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51F13-4975-47AB-A507-600CC350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8913"/>
            <a:ext cx="10058400" cy="920098"/>
          </a:xfrm>
        </p:spPr>
        <p:txBody>
          <a:bodyPr/>
          <a:lstStyle/>
          <a:p>
            <a:r>
              <a:rPr lang="nl-BE" dirty="0"/>
              <a:t>Kijken naar de hoeken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A01E791-348C-4EA5-9EFC-82ABF637B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2080" y="1422810"/>
            <a:ext cx="7707839" cy="5435190"/>
          </a:xfrm>
        </p:spPr>
      </p:pic>
    </p:spTree>
    <p:extLst>
      <p:ext uri="{BB962C8B-B14F-4D97-AF65-F5344CB8AC3E}">
        <p14:creationId xmlns:p14="http://schemas.microsoft.com/office/powerpoint/2010/main" val="397120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51F13-4975-47AB-A507-600CC350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8913"/>
            <a:ext cx="10058400" cy="920098"/>
          </a:xfrm>
        </p:spPr>
        <p:txBody>
          <a:bodyPr/>
          <a:lstStyle/>
          <a:p>
            <a:r>
              <a:rPr lang="nl-BE" dirty="0"/>
              <a:t>Kijken naar de zijden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F3E09423-45B0-4179-8C1E-46BA656DF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289" y="1354785"/>
            <a:ext cx="8269421" cy="5360076"/>
          </a:xfrm>
        </p:spPr>
      </p:pic>
    </p:spTree>
    <p:extLst>
      <p:ext uri="{BB962C8B-B14F-4D97-AF65-F5344CB8AC3E}">
        <p14:creationId xmlns:p14="http://schemas.microsoft.com/office/powerpoint/2010/main" val="424755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93CC2-4307-46E8-ADC9-4BA363AC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Even oefenen – kijk naar de hoeken </a:t>
            </a:r>
          </a:p>
        </p:txBody>
      </p:sp>
      <p:sp>
        <p:nvSpPr>
          <p:cNvPr id="4" name="Rechthoekige driehoek 3">
            <a:extLst>
              <a:ext uri="{FF2B5EF4-FFF2-40B4-BE49-F238E27FC236}">
                <a16:creationId xmlns:a16="http://schemas.microsoft.com/office/drawing/2014/main" id="{FFD669EC-51F0-4D79-92D9-CF4A62CD3FE7}"/>
              </a:ext>
            </a:extLst>
          </p:cNvPr>
          <p:cNvSpPr/>
          <p:nvPr/>
        </p:nvSpPr>
        <p:spPr>
          <a:xfrm>
            <a:off x="1069848" y="2226365"/>
            <a:ext cx="4174435" cy="95415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13A97FE-C736-444F-9150-851CBD68F19A}"/>
              </a:ext>
            </a:extLst>
          </p:cNvPr>
          <p:cNvSpPr/>
          <p:nvPr/>
        </p:nvSpPr>
        <p:spPr>
          <a:xfrm>
            <a:off x="1470991" y="4134678"/>
            <a:ext cx="993913" cy="1961322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2B794788-CF83-496A-B6DB-75959E7DA41E}"/>
              </a:ext>
            </a:extLst>
          </p:cNvPr>
          <p:cNvSpPr/>
          <p:nvPr/>
        </p:nvSpPr>
        <p:spPr>
          <a:xfrm>
            <a:off x="6573078" y="1792357"/>
            <a:ext cx="4549074" cy="73562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6594AE91-EFDB-4549-9582-FC574B99D2B2}"/>
              </a:ext>
            </a:extLst>
          </p:cNvPr>
          <p:cNvCxnSpPr>
            <a:cxnSpLocks/>
          </p:cNvCxnSpPr>
          <p:nvPr/>
        </p:nvCxnSpPr>
        <p:spPr>
          <a:xfrm flipV="1">
            <a:off x="6268278" y="3835709"/>
            <a:ext cx="2146852" cy="1279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7CC43CA7-2ABD-4DFE-9E58-D2C6F3AB309B}"/>
              </a:ext>
            </a:extLst>
          </p:cNvPr>
          <p:cNvCxnSpPr/>
          <p:nvPr/>
        </p:nvCxnSpPr>
        <p:spPr>
          <a:xfrm flipH="1">
            <a:off x="6480313" y="3835709"/>
            <a:ext cx="1921565" cy="2644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E10821-5D85-47FC-BD0D-4458620596F5}"/>
              </a:ext>
            </a:extLst>
          </p:cNvPr>
          <p:cNvCxnSpPr/>
          <p:nvPr/>
        </p:nvCxnSpPr>
        <p:spPr>
          <a:xfrm flipH="1" flipV="1">
            <a:off x="6268278" y="5115339"/>
            <a:ext cx="198783" cy="1364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Gelijkbenige driehoek 69">
            <a:extLst>
              <a:ext uri="{FF2B5EF4-FFF2-40B4-BE49-F238E27FC236}">
                <a16:creationId xmlns:a16="http://schemas.microsoft.com/office/drawing/2014/main" id="{F2704D99-FA11-41E6-BA32-DB1432F2A5BE}"/>
              </a:ext>
            </a:extLst>
          </p:cNvPr>
          <p:cNvSpPr/>
          <p:nvPr/>
        </p:nvSpPr>
        <p:spPr>
          <a:xfrm>
            <a:off x="9579429" y="3835709"/>
            <a:ext cx="1770742" cy="1609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789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93CC2-4307-46E8-ADC9-4BA363AC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Even oefenen – kijk naar de zijden </a:t>
            </a:r>
          </a:p>
        </p:txBody>
      </p:sp>
      <p:sp>
        <p:nvSpPr>
          <p:cNvPr id="4" name="Rechthoekige driehoek 3">
            <a:extLst>
              <a:ext uri="{FF2B5EF4-FFF2-40B4-BE49-F238E27FC236}">
                <a16:creationId xmlns:a16="http://schemas.microsoft.com/office/drawing/2014/main" id="{FFD669EC-51F0-4D79-92D9-CF4A62CD3FE7}"/>
              </a:ext>
            </a:extLst>
          </p:cNvPr>
          <p:cNvSpPr/>
          <p:nvPr/>
        </p:nvSpPr>
        <p:spPr>
          <a:xfrm>
            <a:off x="1069848" y="2226365"/>
            <a:ext cx="4174435" cy="95415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13A97FE-C736-444F-9150-851CBD68F19A}"/>
              </a:ext>
            </a:extLst>
          </p:cNvPr>
          <p:cNvSpPr/>
          <p:nvPr/>
        </p:nvSpPr>
        <p:spPr>
          <a:xfrm>
            <a:off x="1470991" y="4134678"/>
            <a:ext cx="993913" cy="1961322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2B794788-CF83-496A-B6DB-75959E7DA41E}"/>
              </a:ext>
            </a:extLst>
          </p:cNvPr>
          <p:cNvSpPr/>
          <p:nvPr/>
        </p:nvSpPr>
        <p:spPr>
          <a:xfrm>
            <a:off x="6573078" y="1792357"/>
            <a:ext cx="4549074" cy="735627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6594AE91-EFDB-4549-9582-FC574B99D2B2}"/>
              </a:ext>
            </a:extLst>
          </p:cNvPr>
          <p:cNvCxnSpPr>
            <a:cxnSpLocks/>
          </p:cNvCxnSpPr>
          <p:nvPr/>
        </p:nvCxnSpPr>
        <p:spPr>
          <a:xfrm flipV="1">
            <a:off x="6268278" y="3835709"/>
            <a:ext cx="2146852" cy="1279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7CC43CA7-2ABD-4DFE-9E58-D2C6F3AB309B}"/>
              </a:ext>
            </a:extLst>
          </p:cNvPr>
          <p:cNvCxnSpPr/>
          <p:nvPr/>
        </p:nvCxnSpPr>
        <p:spPr>
          <a:xfrm flipH="1">
            <a:off x="6480313" y="3835709"/>
            <a:ext cx="1921565" cy="2644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E10821-5D85-47FC-BD0D-4458620596F5}"/>
              </a:ext>
            </a:extLst>
          </p:cNvPr>
          <p:cNvCxnSpPr/>
          <p:nvPr/>
        </p:nvCxnSpPr>
        <p:spPr>
          <a:xfrm flipH="1" flipV="1">
            <a:off x="6268278" y="5115339"/>
            <a:ext cx="198783" cy="1364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Gelijkbenige driehoek 8">
            <a:extLst>
              <a:ext uri="{FF2B5EF4-FFF2-40B4-BE49-F238E27FC236}">
                <a16:creationId xmlns:a16="http://schemas.microsoft.com/office/drawing/2014/main" id="{1BC6C562-39F1-4A8B-82D6-5D8C82DF030A}"/>
              </a:ext>
            </a:extLst>
          </p:cNvPr>
          <p:cNvSpPr/>
          <p:nvPr/>
        </p:nvSpPr>
        <p:spPr>
          <a:xfrm>
            <a:off x="9579429" y="3835709"/>
            <a:ext cx="1770742" cy="1609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964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9EB1A290-5F92-4E6F-89EA-FB95A454A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1889" y="316515"/>
            <a:ext cx="7388221" cy="6224969"/>
          </a:xfrm>
        </p:spPr>
      </p:pic>
    </p:spTree>
    <p:extLst>
      <p:ext uri="{BB962C8B-B14F-4D97-AF65-F5344CB8AC3E}">
        <p14:creationId xmlns:p14="http://schemas.microsoft.com/office/powerpoint/2010/main" val="238759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F50AA-B71F-4FB2-BEC8-0CE059AC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Hoogtelijn in een driehoek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29660A-8608-4262-BDE4-7EE9A1C7B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609344"/>
          </a:xfrm>
        </p:spPr>
        <p:txBody>
          <a:bodyPr>
            <a:normAutofit/>
          </a:bodyPr>
          <a:lstStyle/>
          <a:p>
            <a:r>
              <a:rPr lang="nl-BE" dirty="0"/>
              <a:t>Een lijn die door één van de hoekpunten gaat en LOODRECHT staat op de overstaande zijde. </a:t>
            </a:r>
          </a:p>
          <a:p>
            <a:r>
              <a:rPr lang="nl-BE" dirty="0"/>
              <a:t>Een driehoek heeft 3 hoogtelijnen</a:t>
            </a:r>
          </a:p>
          <a:p>
            <a:r>
              <a:rPr lang="nl-BE" dirty="0"/>
              <a:t>De hoogtelijnen snijden elkaar in 1 punt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314F988-0260-4DAD-90A4-10D74137E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718" y="3190603"/>
            <a:ext cx="3381665" cy="319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2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6DD27-ECBD-4816-BDA9-FFF836F3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78111"/>
          </a:xfrm>
        </p:spPr>
        <p:txBody>
          <a:bodyPr>
            <a:normAutofit fontScale="90000"/>
          </a:bodyPr>
          <a:lstStyle/>
          <a:p>
            <a:r>
              <a:rPr lang="nl-BE" dirty="0"/>
              <a:t>Driehoeken tekenen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F32CB15-1639-4362-AF19-4D3F5C01D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6006" y="1408164"/>
            <a:ext cx="7519988" cy="5174065"/>
          </a:xfrm>
        </p:spPr>
      </p:pic>
    </p:spTree>
    <p:extLst>
      <p:ext uri="{BB962C8B-B14F-4D97-AF65-F5344CB8AC3E}">
        <p14:creationId xmlns:p14="http://schemas.microsoft.com/office/powerpoint/2010/main" val="1413331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Houttype</Template>
  <TotalTime>31</TotalTime>
  <Words>96</Words>
  <Application>Microsoft Office PowerPoint</Application>
  <PresentationFormat>Breedbeeld</PresentationFormat>
  <Paragraphs>19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Rockwell</vt:lpstr>
      <vt:lpstr>Rockwell Condensed</vt:lpstr>
      <vt:lpstr>Verdana</vt:lpstr>
      <vt:lpstr>Wingdings</vt:lpstr>
      <vt:lpstr>Houttype</vt:lpstr>
      <vt:lpstr>Les 61: driehoeken</vt:lpstr>
      <vt:lpstr>lesdoelen</vt:lpstr>
      <vt:lpstr>Kijken naar de hoeken</vt:lpstr>
      <vt:lpstr>Kijken naar de zijden</vt:lpstr>
      <vt:lpstr>Even oefenen – kijk naar de hoeken </vt:lpstr>
      <vt:lpstr>Even oefenen – kijk naar de zijden </vt:lpstr>
      <vt:lpstr>PowerPoint-presentatie</vt:lpstr>
      <vt:lpstr>Hoogtelijn in een driehoek</vt:lpstr>
      <vt:lpstr>Driehoeken tekenen</vt:lpstr>
      <vt:lpstr>PowerPoint-presentatie</vt:lpstr>
      <vt:lpstr>Werkboek p. 46-47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Sanne Volckaerts</dc:creator>
  <cp:lastModifiedBy>Sanne Volckaerts</cp:lastModifiedBy>
  <cp:revision>6</cp:revision>
  <dcterms:created xsi:type="dcterms:W3CDTF">2021-12-06T19:46:59Z</dcterms:created>
  <dcterms:modified xsi:type="dcterms:W3CDTF">2021-12-06T20:18:21Z</dcterms:modified>
</cp:coreProperties>
</file>